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14" r:id="rId2"/>
    <p:sldMasterId id="2147483832" r:id="rId3"/>
    <p:sldMasterId id="2147483922" r:id="rId4"/>
    <p:sldMasterId id="2147483940" r:id="rId5"/>
  </p:sldMasterIdLst>
  <p:sldIdLst>
    <p:sldId id="256" r:id="rId6"/>
    <p:sldId id="257" r:id="rId7"/>
    <p:sldId id="261" r:id="rId8"/>
    <p:sldId id="263" r:id="rId9"/>
    <p:sldId id="262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47CCC"/>
    <a:srgbClr val="F3B539"/>
    <a:srgbClr val="FECAEB"/>
    <a:srgbClr val="FDFD87"/>
    <a:srgbClr val="FF2121"/>
    <a:srgbClr val="817BF1"/>
    <a:srgbClr val="F7A3DB"/>
    <a:srgbClr val="F0F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80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50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0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88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41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109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5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28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617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41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4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642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81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270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1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5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0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68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31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89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49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009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9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03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152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04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259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60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41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00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73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7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77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830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78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87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48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45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17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14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81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2076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2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56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99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9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5832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07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26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478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705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86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93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2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658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62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60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23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1108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375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968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30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133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62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88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42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71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3202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826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732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261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425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65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206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78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01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50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22182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43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69592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206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76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6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1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63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74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3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36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01C53B-B001-4B46-9D3A-30EE23A63FC0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DFF57C-C771-42C3-917A-E3137B0F5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8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9" y="2006748"/>
            <a:ext cx="2723039" cy="4084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245363" y="164759"/>
            <a:ext cx="12647220" cy="954107"/>
          </a:xfrm>
          <a:prstGeom prst="rect">
            <a:avLst/>
          </a:prstGeom>
          <a:noFill/>
          <a:effectLst>
            <a:glow rad="101600">
              <a:srgbClr val="FFFF00">
                <a:alpha val="61000"/>
              </a:srgb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Васильківський </a:t>
            </a:r>
          </a:p>
          <a:p>
            <a:pPr algn="ctr"/>
            <a:r>
              <a:rPr lang="uk-UA" sz="2800" b="1" dirty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навчальний заклад №10 «Ластівка»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1753" y="2333648"/>
            <a:ext cx="748985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дошкільному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1107" y="4869919"/>
            <a:ext cx="47543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800" i="1" dirty="0"/>
              <a:t> </a:t>
            </a:r>
            <a:r>
              <a:rPr lang="uk-UA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музичний керівник</a:t>
            </a:r>
            <a:endParaRPr lang="ru-RU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Шкребтієнко Інна Вікторівна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2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B0F0"/>
            </a:gs>
            <a:gs pos="84000">
              <a:srgbClr val="FF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74" y="246735"/>
            <a:ext cx="4609268" cy="305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4" y="246735"/>
            <a:ext cx="4609268" cy="305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9" y="3543414"/>
            <a:ext cx="4609268" cy="305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52" y="3543414"/>
            <a:ext cx="4609268" cy="305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37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817BF1"/>
            </a:gs>
            <a:gs pos="77000">
              <a:srgbClr val="80D8F8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8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66" y="215648"/>
            <a:ext cx="4637830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16" y="3598801"/>
            <a:ext cx="4637830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2" y="241962"/>
            <a:ext cx="4637830" cy="307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550811"/>
            <a:ext cx="4657277" cy="308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133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38" y="211014"/>
            <a:ext cx="4494932" cy="305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38" y="3510697"/>
            <a:ext cx="4494932" cy="310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29" y="1295361"/>
            <a:ext cx="2850596" cy="430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" y="1348370"/>
            <a:ext cx="2854416" cy="425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904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1" y="228597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71" y="228598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88" y="3601329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6" y="3601329"/>
            <a:ext cx="4149967" cy="31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81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24"/>
            <a:ext cx="12192000" cy="68958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3295" y="-28144"/>
            <a:ext cx="7157938" cy="3472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 зорі розсипати в небі,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 вітер спинити на мить,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для цього всміхатися треба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i="1" dirty="0" smtClean="0">
                <a:ln w="0">
                  <a:solidFill>
                    <a:srgbClr val="F47CCC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танцюючих світ полюбить.</a:t>
            </a:r>
            <a:endParaRPr lang="ru-RU" sz="2400" i="1" dirty="0" smtClean="0">
              <a:ln w="0">
                <a:solidFill>
                  <a:srgbClr val="F47CCC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3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5906" y="5987441"/>
            <a:ext cx="9242473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800" b="1" i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Танцюйте та будьте щасливі!</a:t>
            </a:r>
            <a:endParaRPr lang="ru-RU" sz="4800" b="1" i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3142"/>
            <a:ext cx="10250658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sz="4800" b="1" i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 квітня – всесвітній День танцю</a:t>
            </a:r>
            <a:endParaRPr lang="ru-RU" sz="48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2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2" y="763102"/>
            <a:ext cx="7835130" cy="5490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384346" y="1836102"/>
            <a:ext cx="3531820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Танець  ̶  єдине мистецтво ,</a:t>
            </a:r>
            <a:endParaRPr lang="ru-RU" sz="4000" dirty="0" smtClean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uk-UA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матеріалом</a:t>
            </a:r>
            <a:r>
              <a:rPr lang="ru-RU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b="1" i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ми </a:t>
            </a:r>
            <a:r>
              <a:rPr lang="ru-RU" sz="4000" b="1" i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40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ru-RU" sz="400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3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90" y="1648947"/>
            <a:ext cx="907835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заняття танцем допоможуть вам стати зовні стрункими, підтягнутими, красивими;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 smtClean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вивчаючи танцювальні па, ви зможете граційно і витончено рухатись, шляхетно поводитись;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800" dirty="0" smtClean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 відчуєте почуття гармонії в собі як єдності внутрішньої та зовнішньої краси.</a:t>
            </a:r>
            <a:endParaRPr lang="ru-RU" sz="2800" dirty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03128" y="200598"/>
            <a:ext cx="40654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Мотивація:</a:t>
            </a:r>
            <a:endParaRPr lang="ru-RU" sz="6000" i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42" y="2302141"/>
            <a:ext cx="2935458" cy="44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90" y="1705219"/>
            <a:ext cx="9078352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хореографічного навчання у дошкільних навчальних закладах – сприяти естетичному вихованню та фізичному розвитку підростаючого покоління.</a:t>
            </a:r>
            <a:endParaRPr lang="uk-UA" sz="2800" dirty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0588" y="200598"/>
            <a:ext cx="106284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та </a:t>
            </a:r>
            <a:r>
              <a:rPr lang="ru-RU" sz="6000" i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i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хореографії</a:t>
            </a:r>
            <a:r>
              <a:rPr lang="ru-RU" sz="6000" i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000" i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6471" y="3719248"/>
            <a:ext cx="9078352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800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– виявити нахили дітей і задовольнити потребу в руховій активності, розвинути почуття ритму, хореографічну виразність, координацію рухів і на цій основі виховувати художній смак, уміння повноцінно сприймати мистецтво, зокрема танцю.</a:t>
            </a:r>
            <a:endParaRPr lang="ru-RU" sz="2800" dirty="0">
              <a:effectLst>
                <a:glow rad="101600">
                  <a:srgbClr val="00B050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013"/>
            <a:ext cx="32575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1" y="1041010"/>
            <a:ext cx="7605931" cy="5676314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284890" y="0"/>
            <a:ext cx="74740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Таємниці </a:t>
            </a:r>
            <a:r>
              <a:rPr lang="uk-UA" sz="6000" b="1" i="1" dirty="0" smtClean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Терпсихори</a:t>
            </a:r>
            <a:endParaRPr lang="ru-RU" sz="6000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625" y="2301841"/>
            <a:ext cx="4543865" cy="324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40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Терпсихора</a:t>
            </a:r>
            <a:r>
              <a:rPr lang="uk-UA" sz="28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донька Зевса, покровительниця мистецтва танцю</a:t>
            </a:r>
            <a:r>
              <a:rPr lang="en-US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(грец. Terpsichora – terpo – тішу,</a:t>
            </a:r>
            <a:r>
              <a:rPr lang="en-US" sz="2800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звеселяю та choros – хор, танок).</a:t>
            </a:r>
            <a:endParaRPr lang="ru-RU" sz="2800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08161" y="336229"/>
            <a:ext cx="7772400" cy="1462088"/>
          </a:xfrm>
        </p:spPr>
        <p:txBody>
          <a:bodyPr>
            <a:normAutofit/>
          </a:bodyPr>
          <a:lstStyle/>
          <a:p>
            <a:pPr algn="ctr"/>
            <a:r>
              <a:rPr lang="uk-UA" sz="4000" i="1" dirty="0">
                <a:ln w="3175" cmpd="sng">
                  <a:solidFill>
                    <a:schemeClr val="tx1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ВИДИ  ТАНЦЮВАЛЬНОГО МИСТЕЦТВА</a:t>
            </a:r>
            <a:endParaRPr lang="ru-RU" sz="4000" i="1" dirty="0">
              <a:ln w="3175" cmpd="sng">
                <a:solidFill>
                  <a:schemeClr val="tx1"/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_s2055"/>
          <p:cNvSpPr>
            <a:spLocks noChangeArrowheads="1"/>
          </p:cNvSpPr>
          <p:nvPr/>
        </p:nvSpPr>
        <p:spPr bwMode="auto">
          <a:xfrm>
            <a:off x="8909613" y="2476377"/>
            <a:ext cx="2774387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 танці </a:t>
            </a:r>
          </a:p>
        </p:txBody>
      </p:sp>
      <p:sp>
        <p:nvSpPr>
          <p:cNvPr id="12" name="_s2056"/>
          <p:cNvSpPr>
            <a:spLocks noChangeArrowheads="1"/>
          </p:cNvSpPr>
          <p:nvPr/>
        </p:nvSpPr>
        <p:spPr bwMode="auto">
          <a:xfrm>
            <a:off x="222331" y="2476377"/>
            <a:ext cx="2520634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Класичний танець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_s2057"/>
          <p:cNvSpPr>
            <a:spLocks noChangeArrowheads="1"/>
          </p:cNvSpPr>
          <p:nvPr/>
        </p:nvSpPr>
        <p:spPr bwMode="auto">
          <a:xfrm>
            <a:off x="3047924" y="2476377"/>
            <a:ext cx="2625886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Бальний танець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_s2058"/>
          <p:cNvSpPr>
            <a:spLocks noChangeArrowheads="1"/>
          </p:cNvSpPr>
          <p:nvPr/>
        </p:nvSpPr>
        <p:spPr bwMode="auto">
          <a:xfrm>
            <a:off x="5978769" y="2476377"/>
            <a:ext cx="2625886" cy="6000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танець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H="1">
            <a:off x="1308295" y="1668192"/>
            <a:ext cx="3052690" cy="6456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7426861" y="1641469"/>
            <a:ext cx="3123908" cy="6723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>
            <a:off x="6386731" y="1668192"/>
            <a:ext cx="633047" cy="6456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flipH="1">
            <a:off x="4360985" y="1683707"/>
            <a:ext cx="784274" cy="63013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1" y="3351969"/>
            <a:ext cx="2520929" cy="32953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39" y="3346957"/>
            <a:ext cx="2341647" cy="33551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03" y="3238982"/>
            <a:ext cx="3174472" cy="31838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28" y="4158688"/>
            <a:ext cx="1617141" cy="20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0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81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1037" y="1336433"/>
            <a:ext cx="117109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 smtClean="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 – мистецтво танцю</a:t>
            </a:r>
            <a:endParaRPr lang="ru-RU" sz="6000" dirty="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9" y="2237172"/>
            <a:ext cx="3224725" cy="441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/>
            </a:gs>
            <a:gs pos="43000">
              <a:srgbClr val="F47CC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52" y="3575651"/>
            <a:ext cx="4325800" cy="309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60" y="168812"/>
            <a:ext cx="4325801" cy="313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41" y="168846"/>
            <a:ext cx="4248027" cy="314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9" y="3573195"/>
            <a:ext cx="4248027" cy="309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20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3000">
              <a:schemeClr val="accent6"/>
            </a:gs>
            <a:gs pos="80000">
              <a:srgbClr val="F47CCC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05" y="183046"/>
            <a:ext cx="4191951" cy="314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31" y="3530989"/>
            <a:ext cx="4191950" cy="314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24" y="3530989"/>
            <a:ext cx="4191951" cy="314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0" y="183046"/>
            <a:ext cx="4135738" cy="310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83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2_Сектор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4_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5.xml><?xml version="1.0" encoding="utf-8"?>
<a:theme xmlns:a="http://schemas.openxmlformats.org/drawingml/2006/main" name="5_Сектор">
  <a:themeElements>
    <a:clrScheme name="Сектор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591</TotalTime>
  <Words>212</Words>
  <Application>Microsoft Office PowerPoint</Application>
  <PresentationFormat>Широкоэкранный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Symbol</vt:lpstr>
      <vt:lpstr>Times New Roman</vt:lpstr>
      <vt:lpstr>Wingdings 3</vt:lpstr>
      <vt:lpstr>Сектор</vt:lpstr>
      <vt:lpstr>1_Сектор</vt:lpstr>
      <vt:lpstr>2_Сектор</vt:lpstr>
      <vt:lpstr>4_Сектор</vt:lpstr>
      <vt:lpstr>5_Сектор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 ТАНЦЮВАЛЬНОГО МИСТЕЦТВА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007</dc:creator>
  <cp:lastModifiedBy>007</cp:lastModifiedBy>
  <cp:revision>59</cp:revision>
  <dcterms:created xsi:type="dcterms:W3CDTF">2014-03-16T14:16:34Z</dcterms:created>
  <dcterms:modified xsi:type="dcterms:W3CDTF">2014-03-17T18:20:47Z</dcterms:modified>
</cp:coreProperties>
</file>